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4" r:id="rId22"/>
    <p:sldId id="295" r:id="rId23"/>
    <p:sldId id="296" r:id="rId24"/>
    <p:sldId id="293" r:id="rId25"/>
    <p:sldId id="297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456"/>
    <a:srgbClr val="0597DD"/>
    <a:srgbClr val="012B5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04/08/2023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04/08/2023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FB8DB5-BF7E-AF45-F5B9-3DFA48E28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001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28503" y="2302439"/>
            <a:ext cx="8934994" cy="2253122"/>
          </a:xfrm>
          <a:solidFill>
            <a:srgbClr val="0597DD"/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266700" indent="0" algn="just">
              <a:buNone/>
              <a:defRPr>
                <a:solidFill>
                  <a:schemeClr val="bg1"/>
                </a:solidFill>
              </a:defRPr>
            </a:lvl2pPr>
            <a:lvl3pPr marL="447675" indent="0" algn="just">
              <a:buNone/>
              <a:defRPr>
                <a:solidFill>
                  <a:schemeClr val="bg1"/>
                </a:solidFill>
              </a:defRPr>
            </a:lvl3pPr>
            <a:lvl4pPr marL="628650" indent="0" algn="just">
              <a:buNone/>
              <a:defRPr>
                <a:solidFill>
                  <a:schemeClr val="bg1"/>
                </a:solidFill>
              </a:defRPr>
            </a:lvl4pPr>
            <a:lvl5pPr marL="809625" indent="0" algn="just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7201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4D180-6A28-9AAE-01CE-CC636C0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1860913"/>
            <a:ext cx="11242675" cy="90841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9166" y="3055179"/>
            <a:ext cx="4493668" cy="36068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26079" y="1515292"/>
            <a:ext cx="6113417" cy="51467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6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295434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91840C-6556-EDC8-783F-3AA23C5A4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999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Imagem 9">
            <a:extLst>
              <a:ext uri="{FF2B5EF4-FFF2-40B4-BE49-F238E27FC236}">
                <a16:creationId xmlns:a16="http://schemas.microsoft.com/office/drawing/2014/main" id="{E71B3AD9-8683-A483-EF03-28BE9FF958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47751" y="1310707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CD943CED-2AE9-7AEF-28B1-914E57DE54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87891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151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8" y="1854926"/>
            <a:ext cx="11307705" cy="48593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98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Mendes, 1993</a:t>
            </a:r>
          </a:p>
        </p:txBody>
      </p:sp>
    </p:spTree>
    <p:extLst>
      <p:ext uri="{BB962C8B-B14F-4D97-AF65-F5344CB8AC3E}">
        <p14:creationId xmlns:p14="http://schemas.microsoft.com/office/powerpoint/2010/main" val="1193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Imagem 9">
            <a:extLst>
              <a:ext uri="{FF2B5EF4-FFF2-40B4-BE49-F238E27FC236}">
                <a16:creationId xmlns:a16="http://schemas.microsoft.com/office/drawing/2014/main" id="{CAC5B6EF-CB96-4E58-A464-A9111D6B5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0864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sv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1.sv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svg"/><Relationship Id="rId10" Type="http://schemas.openxmlformats.org/officeDocument/2006/relationships/theme" Target="../theme/theme1.xml"/><Relationship Id="rId19" Type="http://schemas.openxmlformats.org/officeDocument/2006/relationships/image" Target="../media/image9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94113"/>
            <a:ext cx="10800000" cy="4545875"/>
          </a:xfrm>
          <a:prstGeom prst="rect">
            <a:avLst/>
          </a:prstGeom>
          <a:solidFill>
            <a:srgbClr val="0597DD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631E85-78AE-51B3-8E81-8C39EC62D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6401" y="4149"/>
            <a:ext cx="1772120" cy="17751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7" r:id="rId3"/>
    <p:sldLayoutId id="2147483671" r:id="rId4"/>
    <p:sldLayoutId id="2147483674" r:id="rId5"/>
    <p:sldLayoutId id="2147483676" r:id="rId6"/>
    <p:sldLayoutId id="2147483675" r:id="rId7"/>
    <p:sldLayoutId id="2147483672" r:id="rId8"/>
    <p:sldLayoutId id="214748367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rgbClr val="0597DD"/>
          </a:solidFill>
          <a:latin typeface="+mj-lt"/>
          <a:ea typeface="+mj-ea"/>
          <a:cs typeface="+mj-cs"/>
        </a:defRPr>
      </a:lvl1pPr>
    </p:titleStyle>
    <p:bodyStyle>
      <a:lvl1pPr marL="266700" indent="-266700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4767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62865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80962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150000"/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99060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5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 – UMA NOVA ABA VAI ABRIR.  ACESSAR “CRIAR UM NOVO MAPA”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8164CF-18BF-2C20-39F9-3ADAA271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83999" y="1837922"/>
            <a:ext cx="10508974" cy="492068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BBE0D02-3FAD-6EFF-70E7-C0CD72B734C6}"/>
              </a:ext>
            </a:extLst>
          </p:cNvPr>
          <p:cNvSpPr/>
          <p:nvPr/>
        </p:nvSpPr>
        <p:spPr>
          <a:xfrm>
            <a:off x="1338471" y="2213113"/>
            <a:ext cx="1643268" cy="583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124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CLIQUE NO “MAPA SEM TÍTULO”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F4BB66-2598-D756-A898-8E1934217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7998"/>
          <a:stretch/>
        </p:blipFill>
        <p:spPr>
          <a:xfrm>
            <a:off x="683999" y="1850264"/>
            <a:ext cx="10204174" cy="47360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32F040C-2DB8-091A-6089-8B47356A840A}"/>
              </a:ext>
            </a:extLst>
          </p:cNvPr>
          <p:cNvSpPr/>
          <p:nvPr/>
        </p:nvSpPr>
        <p:spPr>
          <a:xfrm>
            <a:off x="781879" y="1961322"/>
            <a:ext cx="2054085" cy="795129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77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digite o nome do mapa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B8CE0D-1943-A5FA-EEB6-11B5748E0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" t="10845" b="6839"/>
          <a:stretch/>
        </p:blipFill>
        <p:spPr>
          <a:xfrm>
            <a:off x="551478" y="1815548"/>
            <a:ext cx="10548729" cy="490329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05A0112-B795-F241-922D-AC7244E946ED}"/>
              </a:ext>
            </a:extLst>
          </p:cNvPr>
          <p:cNvSpPr/>
          <p:nvPr/>
        </p:nvSpPr>
        <p:spPr>
          <a:xfrm>
            <a:off x="4161183" y="3657600"/>
            <a:ext cx="3326295" cy="60959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78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8– digite o nome de granja na caixa de texto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121601-C9B6-5917-586C-2ABDC193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48670"/>
            <a:ext cx="10258893" cy="48370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ACE67A-B8D4-2B9B-2E70-5FB2085737E6}"/>
              </a:ext>
            </a:extLst>
          </p:cNvPr>
          <p:cNvSpPr/>
          <p:nvPr/>
        </p:nvSpPr>
        <p:spPr>
          <a:xfrm>
            <a:off x="3096750" y="1848670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067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9– clique em adicionar mapa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324EA-157D-C743-EA11-869262482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 b="6258"/>
          <a:stretch/>
        </p:blipFill>
        <p:spPr>
          <a:xfrm>
            <a:off x="683999" y="1708609"/>
            <a:ext cx="10124661" cy="479820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CB3FE69-5CD5-A93A-644F-540AD3C1E48A}"/>
              </a:ext>
            </a:extLst>
          </p:cNvPr>
          <p:cNvSpPr/>
          <p:nvPr/>
        </p:nvSpPr>
        <p:spPr>
          <a:xfrm>
            <a:off x="5566300" y="3203716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745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10– clique para no balde de tinta para mudar cor do ícone ou o próprio ícone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DCF4EA-088B-3BA7-0386-2C6591726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04487" y="2040832"/>
            <a:ext cx="10156279" cy="47555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AA04D70-2CFA-43A2-C7FF-8F793F015549}"/>
              </a:ext>
            </a:extLst>
          </p:cNvPr>
          <p:cNvSpPr/>
          <p:nvPr/>
        </p:nvSpPr>
        <p:spPr>
          <a:xfrm>
            <a:off x="7275832" y="3749278"/>
            <a:ext cx="542952" cy="42515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CEB553-6958-6B73-A2C9-EC77FA06B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2" t="41155" r="3371" b="12252"/>
          <a:stretch/>
        </p:blipFill>
        <p:spPr>
          <a:xfrm>
            <a:off x="604487" y="2040832"/>
            <a:ext cx="10156279" cy="47555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15D8D4-5CFC-A961-BF88-A761E0A95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30" t="36515" r="30435" b="18439"/>
          <a:stretch/>
        </p:blipFill>
        <p:spPr>
          <a:xfrm>
            <a:off x="604488" y="2040831"/>
            <a:ext cx="10156278" cy="475554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85F2869-75B3-F111-7C1A-436A382CA1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39" t="22788" r="25000" b="7835"/>
          <a:stretch/>
        </p:blipFill>
        <p:spPr>
          <a:xfrm>
            <a:off x="604486" y="2040829"/>
            <a:ext cx="10156280" cy="47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ACAD8-3901-B58B-0153-78E05723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cartográficas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F9EDFD-73DE-A067-1B88-72E0F86BB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Conteúdos do mapa, recursos, exemplos:</a:t>
            </a:r>
          </a:p>
          <a:p>
            <a:pPr lvl="1"/>
            <a:r>
              <a:rPr lang="pt-BR" dirty="0"/>
              <a:t>Escolas</a:t>
            </a:r>
          </a:p>
          <a:p>
            <a:pPr lvl="1"/>
            <a:r>
              <a:rPr lang="pt-BR" dirty="0"/>
              <a:t>Igrejas</a:t>
            </a:r>
          </a:p>
          <a:p>
            <a:pPr lvl="1"/>
            <a:r>
              <a:rPr lang="pt-BR" dirty="0"/>
              <a:t>Pacientes Acamados</a:t>
            </a:r>
          </a:p>
          <a:p>
            <a:pPr lvl="1"/>
            <a:r>
              <a:rPr lang="pt-BR" dirty="0"/>
              <a:t>Gestantes</a:t>
            </a:r>
          </a:p>
          <a:p>
            <a:pPr lvl="1"/>
            <a:r>
              <a:rPr lang="pt-BR" dirty="0"/>
              <a:t>Foco do Mosquito Aedes</a:t>
            </a:r>
          </a:p>
          <a:p>
            <a:pPr lvl="1"/>
            <a:r>
              <a:rPr lang="pt-BR" dirty="0"/>
              <a:t>Microáreas da USF </a:t>
            </a:r>
          </a:p>
          <a:p>
            <a:pPr lvl="1"/>
            <a:r>
              <a:rPr lang="pt-BR" dirty="0"/>
              <a:t>Áreas da USF e Área de Abrangência da USF...</a:t>
            </a:r>
          </a:p>
        </p:txBody>
      </p:sp>
    </p:spTree>
    <p:extLst>
      <p:ext uri="{BB962C8B-B14F-4D97-AF65-F5344CB8AC3E}">
        <p14:creationId xmlns:p14="http://schemas.microsoft.com/office/powerpoint/2010/main" val="2985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5666AC6-1C7C-8185-8EF2-FB047B1122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ADICIONANDO CAMADAS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607DCFB-83F0-E54E-A53B-5181A7315A35}"/>
              </a:ext>
            </a:extLst>
          </p:cNvPr>
          <p:cNvSpPr/>
          <p:nvPr/>
        </p:nvSpPr>
        <p:spPr>
          <a:xfrm>
            <a:off x="1628503" y="4651514"/>
            <a:ext cx="8934994" cy="1086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RE</a:t>
            </a:r>
            <a:r>
              <a:rPr lang="pt-BR" sz="4000" dirty="0">
                <a:solidFill>
                  <a:srgbClr val="002060"/>
                </a:solidFill>
              </a:rPr>
              <a:t>RECURSOS SOCIAIS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49629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4C694-D3B4-9193-D3A5-98A8FC62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 acessar os dois relatórios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019758-F22A-2A48-82C2-F0EA7208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69" b="6451"/>
          <a:stretch/>
        </p:blipFill>
        <p:spPr>
          <a:xfrm>
            <a:off x="596699" y="1908312"/>
            <a:ext cx="10998602" cy="4518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F234CCB-7ECC-FC12-BFCB-D0D0B18FBA78}"/>
              </a:ext>
            </a:extLst>
          </p:cNvPr>
          <p:cNvSpPr/>
          <p:nvPr/>
        </p:nvSpPr>
        <p:spPr>
          <a:xfrm>
            <a:off x="795130" y="2385391"/>
            <a:ext cx="115294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5D1E89E-9D40-CA0E-A7CD-330E28256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89" b="6259"/>
          <a:stretch/>
        </p:blipFill>
        <p:spPr>
          <a:xfrm>
            <a:off x="596699" y="1908312"/>
            <a:ext cx="10998603" cy="451899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B53C708-D4C7-01E8-26D6-D9AB308B1E10}"/>
              </a:ext>
            </a:extLst>
          </p:cNvPr>
          <p:cNvSpPr/>
          <p:nvPr/>
        </p:nvSpPr>
        <p:spPr>
          <a:xfrm>
            <a:off x="683999" y="3165412"/>
            <a:ext cx="302661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DB44A5E-C042-4F00-BD86-0BA356188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41" r="1087" b="6260"/>
          <a:stretch/>
        </p:blipFill>
        <p:spPr>
          <a:xfrm>
            <a:off x="596698" y="1942532"/>
            <a:ext cx="10998603" cy="448477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B858A10B-4938-F77E-43BE-C23F3C4ECCA5}"/>
              </a:ext>
            </a:extLst>
          </p:cNvPr>
          <p:cNvSpPr/>
          <p:nvPr/>
        </p:nvSpPr>
        <p:spPr>
          <a:xfrm>
            <a:off x="1225825" y="4174434"/>
            <a:ext cx="1782418" cy="54333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7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9C58E-089C-D8DA-CBDA-7B733BCA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EDD1F3-0D01-741A-369D-9F0D22DF7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2" r="2265" b="6839"/>
          <a:stretch/>
        </p:blipFill>
        <p:spPr>
          <a:xfrm>
            <a:off x="794094" y="1823389"/>
            <a:ext cx="10603811" cy="47761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C0490CD-9FA2-5664-BE51-20AD49D88397}"/>
              </a:ext>
            </a:extLst>
          </p:cNvPr>
          <p:cNvSpPr/>
          <p:nvPr/>
        </p:nvSpPr>
        <p:spPr>
          <a:xfrm>
            <a:off x="4280452" y="3776871"/>
            <a:ext cx="4412973" cy="3445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00D114-A21A-FA2E-BBF2-4A76FBEF1399}"/>
              </a:ext>
            </a:extLst>
          </p:cNvPr>
          <p:cNvSpPr/>
          <p:nvPr/>
        </p:nvSpPr>
        <p:spPr>
          <a:xfrm>
            <a:off x="4280452" y="4121427"/>
            <a:ext cx="4412973" cy="3578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BAA4415-AB33-B2D7-48EB-E63085272C4B}"/>
              </a:ext>
            </a:extLst>
          </p:cNvPr>
          <p:cNvSpPr/>
          <p:nvPr/>
        </p:nvSpPr>
        <p:spPr>
          <a:xfrm>
            <a:off x="4181063" y="5124272"/>
            <a:ext cx="4412973" cy="7729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E1F02C-F5A8-4A1B-4A9A-D78B7C042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0" r="3152" b="6065"/>
          <a:stretch/>
        </p:blipFill>
        <p:spPr>
          <a:xfrm>
            <a:off x="794094" y="1823388"/>
            <a:ext cx="10603811" cy="477619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3C72D85-DC11-2FCE-66FF-A72D8B7D7E4D}"/>
              </a:ext>
            </a:extLst>
          </p:cNvPr>
          <p:cNvSpPr/>
          <p:nvPr/>
        </p:nvSpPr>
        <p:spPr>
          <a:xfrm>
            <a:off x="4313581" y="4580932"/>
            <a:ext cx="4379844" cy="191263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6C50E71-9BA2-B037-3CD3-28EE8D7C4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92" r="2065" b="5292"/>
          <a:stretch/>
        </p:blipFill>
        <p:spPr>
          <a:xfrm>
            <a:off x="794094" y="1823387"/>
            <a:ext cx="10603811" cy="477619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F3C43A2-74C1-073C-BF1D-A8ECE5476EBC}"/>
              </a:ext>
            </a:extLst>
          </p:cNvPr>
          <p:cNvSpPr/>
          <p:nvPr/>
        </p:nvSpPr>
        <p:spPr>
          <a:xfrm>
            <a:off x="4267587" y="4746587"/>
            <a:ext cx="4412972" cy="174697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 – fazer o login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124545-6F86-D0CB-C1B0-5BFE8A23C7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4180" b="9738"/>
          <a:stretch/>
        </p:blipFill>
        <p:spPr>
          <a:xfrm>
            <a:off x="684000" y="1895061"/>
            <a:ext cx="11216452" cy="4217872"/>
          </a:xfr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05E87D1F-0988-5D8C-B634-F2207235FB49}"/>
              </a:ext>
            </a:extLst>
          </p:cNvPr>
          <p:cNvSpPr/>
          <p:nvPr/>
        </p:nvSpPr>
        <p:spPr>
          <a:xfrm rot="10800000">
            <a:off x="11045687" y="2300369"/>
            <a:ext cx="503583" cy="1753324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7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02AB8-0D53-67AE-AB32-7F5DBA49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D01B9-3FE6-E204-8EB6-73D44859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8" t="26944" r="22283" b="13605"/>
          <a:stretch/>
        </p:blipFill>
        <p:spPr>
          <a:xfrm>
            <a:off x="901147" y="1848627"/>
            <a:ext cx="10389705" cy="47021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3C0050-132A-0DBF-812E-149B3B368D4C}"/>
              </a:ext>
            </a:extLst>
          </p:cNvPr>
          <p:cNvSpPr/>
          <p:nvPr/>
        </p:nvSpPr>
        <p:spPr>
          <a:xfrm>
            <a:off x="1225824" y="3949149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920653-8928-90F9-F415-68F7CB090A1A}"/>
              </a:ext>
            </a:extLst>
          </p:cNvPr>
          <p:cNvSpPr/>
          <p:nvPr/>
        </p:nvSpPr>
        <p:spPr>
          <a:xfrm>
            <a:off x="1225823" y="5183715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CF7D0C-9B90-CCC0-0B54-A6F105302D18}"/>
              </a:ext>
            </a:extLst>
          </p:cNvPr>
          <p:cNvSpPr/>
          <p:nvPr/>
        </p:nvSpPr>
        <p:spPr>
          <a:xfrm>
            <a:off x="1232451" y="5614410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7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5FA05-DBEE-82B6-CB2D-56467E1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983D40-56BF-BF4A-08F0-F7F609750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6" r="4674" b="12252"/>
          <a:stretch/>
        </p:blipFill>
        <p:spPr>
          <a:xfrm>
            <a:off x="474662" y="1861879"/>
            <a:ext cx="11242676" cy="470217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3A74740-13D8-DE38-C466-157CD086CDBE}"/>
              </a:ext>
            </a:extLst>
          </p:cNvPr>
          <p:cNvSpPr/>
          <p:nvPr/>
        </p:nvSpPr>
        <p:spPr>
          <a:xfrm>
            <a:off x="4201327" y="4115414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DD52BB-A7D9-9887-6537-80EBFF49926A}"/>
              </a:ext>
            </a:extLst>
          </p:cNvPr>
          <p:cNvSpPr/>
          <p:nvPr/>
        </p:nvSpPr>
        <p:spPr>
          <a:xfrm>
            <a:off x="4207955" y="4493100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7A9C54-2527-ABBB-108A-17E6F5E0404A}"/>
              </a:ext>
            </a:extLst>
          </p:cNvPr>
          <p:cNvSpPr/>
          <p:nvPr/>
        </p:nvSpPr>
        <p:spPr>
          <a:xfrm>
            <a:off x="4161574" y="5732177"/>
            <a:ext cx="4863160" cy="70837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E829CA9-512D-D9B1-692D-D6247DD98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76" b="23078"/>
          <a:stretch/>
        </p:blipFill>
        <p:spPr>
          <a:xfrm>
            <a:off x="474662" y="1861878"/>
            <a:ext cx="11242676" cy="470217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4FEEBF4-34F3-26BA-8113-7E586D6779AE}"/>
              </a:ext>
            </a:extLst>
          </p:cNvPr>
          <p:cNvSpPr/>
          <p:nvPr/>
        </p:nvSpPr>
        <p:spPr>
          <a:xfrm>
            <a:off x="3949536" y="3256969"/>
            <a:ext cx="4863160" cy="5526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54D05ED-67AF-1E9C-F100-5B63012A4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62" b="6066"/>
          <a:stretch/>
        </p:blipFill>
        <p:spPr>
          <a:xfrm>
            <a:off x="474660" y="1861878"/>
            <a:ext cx="11242677" cy="470217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8EF386F3-4AFF-86BC-307F-4DC49A9E2B3E}"/>
              </a:ext>
            </a:extLst>
          </p:cNvPr>
          <p:cNvSpPr/>
          <p:nvPr/>
        </p:nvSpPr>
        <p:spPr>
          <a:xfrm>
            <a:off x="7977809" y="3339476"/>
            <a:ext cx="662608" cy="39825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C50E498-5685-9A19-9D4A-C2D4E945FA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76" b="6066"/>
          <a:stretch/>
        </p:blipFill>
        <p:spPr>
          <a:xfrm>
            <a:off x="474660" y="1861877"/>
            <a:ext cx="11242677" cy="4702174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AF49556-4000-CAF0-1B5A-25CF867E287A}"/>
              </a:ext>
            </a:extLst>
          </p:cNvPr>
          <p:cNvSpPr/>
          <p:nvPr/>
        </p:nvSpPr>
        <p:spPr>
          <a:xfrm>
            <a:off x="2849217" y="4973858"/>
            <a:ext cx="5831342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1" grpId="0" animBg="1"/>
      <p:bldP spid="24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0C70B-E67B-6722-E382-B795E415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0A41A5E-5425-82B0-70FE-BEA2284AB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6254" t="16223" r="19098" b="9296"/>
          <a:stretch/>
        </p:blipFill>
        <p:spPr>
          <a:xfrm>
            <a:off x="1364974" y="1563757"/>
            <a:ext cx="8892210" cy="4982818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F8A59C4-26D3-3A41-F632-D9F2505E18C8}"/>
              </a:ext>
            </a:extLst>
          </p:cNvPr>
          <p:cNvSpPr/>
          <p:nvPr/>
        </p:nvSpPr>
        <p:spPr>
          <a:xfrm>
            <a:off x="2252869" y="3816626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4D1759-11A5-81EB-E6A8-0643D074C412}"/>
              </a:ext>
            </a:extLst>
          </p:cNvPr>
          <p:cNvSpPr/>
          <p:nvPr/>
        </p:nvSpPr>
        <p:spPr>
          <a:xfrm>
            <a:off x="2219741" y="3611217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36FBEE9-EF49-4530-4488-436B3C0A4C43}"/>
              </a:ext>
            </a:extLst>
          </p:cNvPr>
          <p:cNvSpPr/>
          <p:nvPr/>
        </p:nvSpPr>
        <p:spPr>
          <a:xfrm>
            <a:off x="2279377" y="5035825"/>
            <a:ext cx="3843131" cy="41081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o e-mail  abaixo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03AF36-0523-1119-2F31-11BEB0EE6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" t="15056" r="2391" b="6645"/>
          <a:stretch/>
        </p:blipFill>
        <p:spPr>
          <a:xfrm>
            <a:off x="397565" y="1944578"/>
            <a:ext cx="11489634" cy="446598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B724CB-2904-BE7F-5799-ADC78FA216EA}"/>
              </a:ext>
            </a:extLst>
          </p:cNvPr>
          <p:cNvSpPr/>
          <p:nvPr/>
        </p:nvSpPr>
        <p:spPr>
          <a:xfrm>
            <a:off x="4412974" y="3564834"/>
            <a:ext cx="3458817" cy="515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6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a senha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7F7F21-D086-9069-84EE-FAC304462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" t="17166" r="2391" b="7225"/>
          <a:stretch/>
        </p:blipFill>
        <p:spPr>
          <a:xfrm>
            <a:off x="683999" y="1802295"/>
            <a:ext cx="10966174" cy="488342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3F6B59-CE57-70AD-1B97-8D9DCF0F2055}"/>
              </a:ext>
            </a:extLst>
          </p:cNvPr>
          <p:cNvSpPr/>
          <p:nvPr/>
        </p:nvSpPr>
        <p:spPr>
          <a:xfrm>
            <a:off x="4437677" y="3728645"/>
            <a:ext cx="3458817" cy="515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ACESSE 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6A072-0D40-E929-52E2-2C4326630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t="9450" b="13605"/>
          <a:stretch/>
        </p:blipFill>
        <p:spPr>
          <a:xfrm>
            <a:off x="1232450" y="1357637"/>
            <a:ext cx="9037983" cy="475529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8D1471B-A99B-DA7A-3C5B-642F4246A234}"/>
              </a:ext>
            </a:extLst>
          </p:cNvPr>
          <p:cNvSpPr/>
          <p:nvPr/>
        </p:nvSpPr>
        <p:spPr>
          <a:xfrm>
            <a:off x="9157252" y="2213113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79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ACESSAR O MENU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33936D-BA55-DDD3-24E6-F3016AFC3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839"/>
          <a:stretch/>
        </p:blipFill>
        <p:spPr>
          <a:xfrm>
            <a:off x="683999" y="1855304"/>
            <a:ext cx="10537553" cy="48768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839FB9-01B2-301C-F1FB-B17C8AC202A4}"/>
              </a:ext>
            </a:extLst>
          </p:cNvPr>
          <p:cNvSpPr/>
          <p:nvPr/>
        </p:nvSpPr>
        <p:spPr>
          <a:xfrm>
            <a:off x="599387" y="1762539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90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“SALVOS”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D4D18E-F224-4508-C191-2041A5CB0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02433"/>
            <a:ext cx="10358101" cy="48838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6ECFF0A-A0D7-0EFE-D000-DE01A17FA769}"/>
              </a:ext>
            </a:extLst>
          </p:cNvPr>
          <p:cNvSpPr/>
          <p:nvPr/>
        </p:nvSpPr>
        <p:spPr>
          <a:xfrm>
            <a:off x="778839" y="2358887"/>
            <a:ext cx="1102970" cy="50358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98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“MAPAS”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3525078" y="2279375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216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 – ACESSAR “CRIAR MAPA”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2358885" y="6135759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075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814</TotalTime>
  <Words>185</Words>
  <Application>Microsoft Office PowerPoint</Application>
  <PresentationFormat>Widescreen</PresentationFormat>
  <Paragraphs>30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Arial </vt:lpstr>
      <vt:lpstr>Calibri</vt:lpstr>
      <vt:lpstr>Gill Sans MT</vt:lpstr>
      <vt:lpstr>Tema do Office</vt:lpstr>
      <vt:lpstr>Apresentação do PowerPoint</vt:lpstr>
      <vt:lpstr>Passo 1 – fazer o login </vt:lpstr>
      <vt:lpstr>Passo 2 – digite o e-mail  abaixo</vt:lpstr>
      <vt:lpstr>Passo 2 – digite a senha</vt:lpstr>
      <vt:lpstr>Passo 3 – ACESSE O APLICATIVO</vt:lpstr>
      <vt:lpstr>Passo 3 – ACESSAR O MENU</vt:lpstr>
      <vt:lpstr>Passo 4 – ACESSAR “SALVOS”</vt:lpstr>
      <vt:lpstr>Passo 4 – ACESSAR “MAPAS”</vt:lpstr>
      <vt:lpstr>Passo 5 – ACESSAR “CRIAR MAPA”</vt:lpstr>
      <vt:lpstr>Passo 6 – UMA NOVA ABA VAI ABRIR.  ACESSAR “CRIAR UM NOVO MAPA”</vt:lpstr>
      <vt:lpstr>Passo 7– CLIQUE NO “MAPA SEM TÍTULO”</vt:lpstr>
      <vt:lpstr>Passo 7– digite o nome do mapa </vt:lpstr>
      <vt:lpstr>Passo 8– digite o nome de granja na caixa de texto </vt:lpstr>
      <vt:lpstr>Passo 9– clique em adicionar mapa</vt:lpstr>
      <vt:lpstr>Passo 10– clique para no balde de tinta para mudar cor do ícone ou o próprio ícone</vt:lpstr>
      <vt:lpstr>Camadas cartográficas</vt:lpstr>
      <vt:lpstr>Apresentação do PowerPoint</vt:lpstr>
      <vt:lpstr>Para  acessar os dois relatórios</vt:lpstr>
      <vt:lpstr>RELATÓRIO DE CADASTRO DOMICILIAR E TERRITORIAL</vt:lpstr>
      <vt:lpstr>RELATÓRIO DE CADASTRO DOMICILIAR E TERRITORIAL</vt:lpstr>
      <vt:lpstr>Relatórios De cadastro individual</vt:lpstr>
      <vt:lpstr>Relatórios de cadastro individual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Marcio Tintina</dc:creator>
  <cp:lastModifiedBy>Marcio Tintina</cp:lastModifiedBy>
  <cp:revision>31</cp:revision>
  <dcterms:created xsi:type="dcterms:W3CDTF">2023-08-02T11:12:00Z</dcterms:created>
  <dcterms:modified xsi:type="dcterms:W3CDTF">2023-08-04T18:57:56Z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